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24" r:id="rId211"/>
    <p:sldId id="751" r:id="rId212"/>
    <p:sldId id="669" r:id="rId213"/>
    <p:sldId id="670" r:id="rId214"/>
    <p:sldId id="752" r:id="rId215"/>
    <p:sldId id="671" r:id="rId216"/>
    <p:sldId id="675" r:id="rId217"/>
    <p:sldId id="664" r:id="rId218"/>
    <p:sldId id="665" r:id="rId219"/>
    <p:sldId id="666" r:id="rId220"/>
    <p:sldId id="667" r:id="rId221"/>
    <p:sldId id="668" r:id="rId222"/>
    <p:sldId id="660" r:id="rId223"/>
    <p:sldId id="659" r:id="rId224"/>
    <p:sldId id="658" r:id="rId225"/>
    <p:sldId id="661" r:id="rId226"/>
    <p:sldId id="663" r:id="rId227"/>
    <p:sldId id="648" r:id="rId228"/>
    <p:sldId id="647" r:id="rId229"/>
    <p:sldId id="649" r:id="rId230"/>
    <p:sldId id="650" r:id="rId231"/>
    <p:sldId id="651" r:id="rId232"/>
    <p:sldId id="652" r:id="rId233"/>
    <p:sldId id="653" r:id="rId234"/>
    <p:sldId id="654" r:id="rId235"/>
    <p:sldId id="656" r:id="rId236"/>
    <p:sldId id="655" r:id="rId237"/>
    <p:sldId id="657" r:id="rId238"/>
    <p:sldId id="744" r:id="rId239"/>
    <p:sldId id="742" r:id="rId240"/>
    <p:sldId id="745" r:id="rId241"/>
    <p:sldId id="746" r:id="rId242"/>
    <p:sldId id="743" r:id="rId243"/>
    <p:sldId id="749" r:id="rId244"/>
    <p:sldId id="748" r:id="rId245"/>
    <p:sldId id="747" r:id="rId246"/>
    <p:sldId id="750" r:id="rId247"/>
    <p:sldId id="284" r:id="rId248"/>
    <p:sldId id="285" r:id="rId249"/>
    <p:sldId id="286" r:id="rId250"/>
    <p:sldId id="355" r:id="rId251"/>
    <p:sldId id="291" r:id="rId252"/>
    <p:sldId id="288" r:id="rId253"/>
    <p:sldId id="292" r:id="rId254"/>
    <p:sldId id="293" r:id="rId255"/>
    <p:sldId id="294" r:id="rId256"/>
    <p:sldId id="297" r:id="rId257"/>
    <p:sldId id="298" r:id="rId258"/>
    <p:sldId id="299" r:id="rId259"/>
    <p:sldId id="300" r:id="rId260"/>
    <p:sldId id="301" r:id="rId261"/>
    <p:sldId id="302" r:id="rId262"/>
    <p:sldId id="303" r:id="rId263"/>
    <p:sldId id="304" r:id="rId264"/>
    <p:sldId id="553" r:id="rId265"/>
    <p:sldId id="554" r:id="rId266"/>
    <p:sldId id="305" r:id="rId267"/>
    <p:sldId id="306" r:id="rId268"/>
    <p:sldId id="555" r:id="rId269"/>
    <p:sldId id="557" r:id="rId270"/>
    <p:sldId id="556" r:id="rId271"/>
    <p:sldId id="307" r:id="rId272"/>
    <p:sldId id="308" r:id="rId273"/>
    <p:sldId id="309" r:id="rId274"/>
    <p:sldId id="310" r:id="rId275"/>
    <p:sldId id="315" r:id="rId276"/>
    <p:sldId id="316" r:id="rId277"/>
    <p:sldId id="317" r:id="rId278"/>
    <p:sldId id="311" r:id="rId279"/>
    <p:sldId id="312" r:id="rId280"/>
    <p:sldId id="313" r:id="rId281"/>
    <p:sldId id="314" r:id="rId282"/>
    <p:sldId id="318" r:id="rId283"/>
    <p:sldId id="319" r:id="rId284"/>
    <p:sldId id="320" r:id="rId285"/>
    <p:sldId id="321" r:id="rId286"/>
    <p:sldId id="322" r:id="rId287"/>
    <p:sldId id="323" r:id="rId288"/>
    <p:sldId id="324" r:id="rId289"/>
    <p:sldId id="326" r:id="rId290"/>
    <p:sldId id="327" r:id="rId291"/>
    <p:sldId id="328" r:id="rId292"/>
    <p:sldId id="329" r:id="rId293"/>
    <p:sldId id="330" r:id="rId294"/>
    <p:sldId id="331" r:id="rId295"/>
    <p:sldId id="332" r:id="rId296"/>
    <p:sldId id="333" r:id="rId297"/>
    <p:sldId id="334" r:id="rId298"/>
    <p:sldId id="335" r:id="rId299"/>
    <p:sldId id="336" r:id="rId300"/>
    <p:sldId id="337" r:id="rId301"/>
    <p:sldId id="338" r:id="rId302"/>
    <p:sldId id="339" r:id="rId303"/>
    <p:sldId id="340" r:id="rId304"/>
    <p:sldId id="341" r:id="rId305"/>
    <p:sldId id="342" r:id="rId306"/>
    <p:sldId id="343" r:id="rId307"/>
    <p:sldId id="344" r:id="rId308"/>
    <p:sldId id="345" r:id="rId309"/>
    <p:sldId id="346" r:id="rId310"/>
    <p:sldId id="347" r:id="rId311"/>
    <p:sldId id="348" r:id="rId312"/>
    <p:sldId id="349" r:id="rId313"/>
    <p:sldId id="350" r:id="rId314"/>
    <p:sldId id="351" r:id="rId315"/>
    <p:sldId id="352" r:id="rId316"/>
    <p:sldId id="353" r:id="rId317"/>
    <p:sldId id="354" r:id="rId318"/>
    <p:sldId id="356" r:id="rId319"/>
    <p:sldId id="357" r:id="rId320"/>
    <p:sldId id="358" r:id="rId321"/>
    <p:sldId id="359" r:id="rId322"/>
    <p:sldId id="360" r:id="rId323"/>
    <p:sldId id="580" r:id="rId324"/>
    <p:sldId id="619" r:id="rId325"/>
    <p:sldId id="581" r:id="rId326"/>
    <p:sldId id="582" r:id="rId327"/>
    <p:sldId id="631" r:id="rId328"/>
    <p:sldId id="628" r:id="rId329"/>
    <p:sldId id="629" r:id="rId330"/>
    <p:sldId id="630" r:id="rId331"/>
    <p:sldId id="697" r:id="rId332"/>
    <p:sldId id="699" r:id="rId333"/>
    <p:sldId id="700" r:id="rId334"/>
    <p:sldId id="698" r:id="rId335"/>
    <p:sldId id="632" r:id="rId336"/>
    <p:sldId id="702" r:id="rId337"/>
    <p:sldId id="703" r:id="rId338"/>
    <p:sldId id="707" r:id="rId339"/>
    <p:sldId id="701" r:id="rId340"/>
    <p:sldId id="633" r:id="rId341"/>
    <p:sldId id="634" r:id="rId342"/>
    <p:sldId id="708" r:id="rId343"/>
    <p:sldId id="704" r:id="rId344"/>
    <p:sldId id="705" r:id="rId345"/>
    <p:sldId id="706" r:id="rId346"/>
    <p:sldId id="710" r:id="rId347"/>
    <p:sldId id="711" r:id="rId348"/>
    <p:sldId id="712" r:id="rId349"/>
    <p:sldId id="709" r:id="rId350"/>
    <p:sldId id="713" r:id="rId351"/>
    <p:sldId id="714" r:id="rId352"/>
    <p:sldId id="729" r:id="rId353"/>
    <p:sldId id="728" r:id="rId354"/>
    <p:sldId id="731" r:id="rId355"/>
    <p:sldId id="727" r:id="rId356"/>
    <p:sldId id="730" r:id="rId357"/>
    <p:sldId id="732" r:id="rId358"/>
    <p:sldId id="733" r:id="rId359"/>
    <p:sldId id="734" r:id="rId360"/>
    <p:sldId id="737" r:id="rId361"/>
    <p:sldId id="738" r:id="rId362"/>
    <p:sldId id="739" r:id="rId363"/>
    <p:sldId id="736" r:id="rId364"/>
    <p:sldId id="735" r:id="rId365"/>
    <p:sldId id="740" r:id="rId366"/>
    <p:sldId id="741" r:id="rId367"/>
    <p:sldId id="718" r:id="rId368"/>
    <p:sldId id="720" r:id="rId369"/>
    <p:sldId id="721" r:id="rId370"/>
    <p:sldId id="723" r:id="rId371"/>
    <p:sldId id="719" r:id="rId372"/>
    <p:sldId id="715" r:id="rId373"/>
    <p:sldId id="716" r:id="rId374"/>
    <p:sldId id="717" r:id="rId375"/>
    <p:sldId id="724" r:id="rId376"/>
    <p:sldId id="725" r:id="rId377"/>
    <p:sldId id="361" r:id="rId378"/>
    <p:sldId id="362" r:id="rId379"/>
    <p:sldId id="363" r:id="rId380"/>
    <p:sldId id="364" r:id="rId381"/>
    <p:sldId id="635" r:id="rId382"/>
    <p:sldId id="638" r:id="rId383"/>
    <p:sldId id="641" r:id="rId384"/>
    <p:sldId id="639" r:id="rId385"/>
    <p:sldId id="640" r:id="rId386"/>
    <p:sldId id="644" r:id="rId387"/>
    <p:sldId id="646" r:id="rId388"/>
    <p:sldId id="673" r:id="rId389"/>
    <p:sldId id="677" r:id="rId390"/>
    <p:sldId id="678" r:id="rId391"/>
    <p:sldId id="645" r:id="rId392"/>
    <p:sldId id="642" r:id="rId393"/>
    <p:sldId id="643" r:id="rId394"/>
    <p:sldId id="683" r:id="rId395"/>
    <p:sldId id="679" r:id="rId396"/>
    <p:sldId id="680" r:id="rId397"/>
    <p:sldId id="681" r:id="rId398"/>
    <p:sldId id="682" r:id="rId399"/>
    <p:sldId id="432" r:id="rId400"/>
    <p:sldId id="433" r:id="rId401"/>
    <p:sldId id="434" r:id="rId402"/>
    <p:sldId id="423" r:id="rId403"/>
    <p:sldId id="563" r:id="rId404"/>
    <p:sldId id="592" r:id="rId405"/>
    <p:sldId id="564" r:id="rId406"/>
    <p:sldId id="565" r:id="rId407"/>
    <p:sldId id="586" r:id="rId408"/>
    <p:sldId id="587" r:id="rId409"/>
    <p:sldId id="588" r:id="rId410"/>
    <p:sldId id="589" r:id="rId411"/>
    <p:sldId id="590" r:id="rId412"/>
    <p:sldId id="591" r:id="rId413"/>
    <p:sldId id="593" r:id="rId414"/>
    <p:sldId id="594" r:id="rId415"/>
    <p:sldId id="595" r:id="rId416"/>
    <p:sldId id="596" r:id="rId417"/>
    <p:sldId id="597" r:id="rId418"/>
    <p:sldId id="598" r:id="rId419"/>
    <p:sldId id="599" r:id="rId420"/>
    <p:sldId id="600" r:id="rId421"/>
    <p:sldId id="583" r:id="rId422"/>
    <p:sldId id="584" r:id="rId423"/>
    <p:sldId id="585" r:id="rId424"/>
    <p:sldId id="566" r:id="rId425"/>
    <p:sldId id="268" r:id="rId426"/>
    <p:sldId id="365" r:id="rId427"/>
    <p:sldId id="366" r:id="rId428"/>
    <p:sldId id="507" r:id="rId429"/>
    <p:sldId id="296" r:id="rId430"/>
    <p:sldId id="290" r:id="rId4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751"/>
            <p14:sldId id="669"/>
            <p14:sldId id="670"/>
            <p14:sldId id="752"/>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4" d="100"/>
          <a:sy n="114" d="100"/>
        </p:scale>
        <p:origin x="2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presProps" Target="presProps.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434"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tableStyles" Target="tableStyle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commentAuthors" Target="commentAuthor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2021-10-06</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2021-10-06</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25.xml"/></Relationships>
</file>

<file path=ppt/slides/_rels/slide10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97.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0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25.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425.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25.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25.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25.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73.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425.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425.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slide" Target="slide12.xml"/><Relationship Id="rId7" Type="http://schemas.openxmlformats.org/officeDocument/2006/relationships/slide" Target="slide24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20.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62.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51.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425.xml"/></Relationships>
</file>

<file path=ppt/slides/_rels/slide21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1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21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213.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slide" Target="slide425.xml"/><Relationship Id="rId7" Type="http://schemas.openxmlformats.org/officeDocument/2006/relationships/image" Target="../media/image24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1.png"/><Relationship Id="rId4" Type="http://schemas.openxmlformats.org/officeDocument/2006/relationships/hyperlink" Target="../Content/ItCS/BGPlay-master/run_bgplay.html" TargetMode="External"/><Relationship Id="rId9" Type="http://schemas.openxmlformats.org/officeDocument/2006/relationships/image" Target="../media/image244.png"/></Relationships>
</file>

<file path=ppt/slides/_rels/slide21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5.jpeg"/><Relationship Id="rId4" Type="http://schemas.openxmlformats.org/officeDocument/2006/relationships/hyperlink" Target="https://bgp.he.net/" TargetMode="External"/></Relationships>
</file>

<file path=ppt/slides/_rels/slide21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1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21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21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52.png"/></Relationships>
</file>

<file path=ppt/slides/_rels/slide2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22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9.png"/></Relationships>
</file>

<file path=ppt/slides/_rels/slide22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56.png"/></Relationships>
</file>

<file path=ppt/slides/_rels/slide22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9.png"/><Relationship Id="rId4" Type="http://schemas.openxmlformats.org/officeDocument/2006/relationships/slide" Target="slide425.xml"/></Relationships>
</file>

<file path=ppt/slides/_rels/slide22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0.jpeg"/></Relationships>
</file>

<file path=ppt/slides/_rels/slide22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2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slide" Target="slide425.xml"/><Relationship Id="rId7" Type="http://schemas.openxmlformats.org/officeDocument/2006/relationships/image" Target="../media/image2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22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8.jpeg"/><Relationship Id="rId5" Type="http://schemas.openxmlformats.org/officeDocument/2006/relationships/image" Target="../media/image267.jpeg"/><Relationship Id="rId4" Type="http://schemas.openxmlformats.org/officeDocument/2006/relationships/image" Target="../media/image266.jpeg"/></Relationships>
</file>

<file path=ppt/slides/_rels/slide22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8.jpeg"/><Relationship Id="rId5" Type="http://schemas.openxmlformats.org/officeDocument/2006/relationships/image" Target="../media/image267.jpeg"/><Relationship Id="rId4" Type="http://schemas.openxmlformats.org/officeDocument/2006/relationships/image" Target="../media/image266.jpeg"/></Relationships>
</file>

<file path=ppt/slides/_rels/slide229.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1.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3.jpeg"/></Relationships>
</file>

<file path=ppt/slides/_rels/slide23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4.jpeg"/></Relationships>
</file>

<file path=ppt/slides/_rels/slide23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5.jpeg"/></Relationships>
</file>

<file path=ppt/slides/_rels/slide23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6.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27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23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78.jpeg"/><Relationship Id="rId4" Type="http://schemas.openxmlformats.org/officeDocument/2006/relationships/image" Target="../media/image277.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9.jpeg"/></Relationships>
</file>

<file path=ppt/slides/_rels/slide24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80.jpe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4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81.jpe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4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24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24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24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6.png"/></Relationships>
</file>

<file path=ppt/slides/_rels/slide247.xml.rels><?xml version="1.0" encoding="UTF-8" standalone="yes"?>
<Relationships xmlns="http://schemas.openxmlformats.org/package/2006/relationships"><Relationship Id="rId3" Type="http://schemas.openxmlformats.org/officeDocument/2006/relationships/slide" Target="slide403.xml"/><Relationship Id="rId2" Type="http://schemas.openxmlformats.org/officeDocument/2006/relationships/slide" Target="slide248.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slide" Target="slide2.xml"/></Relationships>
</file>

<file path=ppt/slides/_rels/slide248.xml.rels><?xml version="1.0" encoding="UTF-8" standalone="yes"?>
<Relationships xmlns="http://schemas.openxmlformats.org/package/2006/relationships"><Relationship Id="rId3" Type="http://schemas.openxmlformats.org/officeDocument/2006/relationships/slide" Target="slide249.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77.xml"/><Relationship Id="rId4" Type="http://schemas.openxmlformats.org/officeDocument/2006/relationships/slide" Target="slide318.xml"/></Relationships>
</file>

<file path=ppt/slides/_rels/slide249.xml.rels><?xml version="1.0" encoding="UTF-8" standalone="yes"?>
<Relationships xmlns="http://schemas.openxmlformats.org/package/2006/relationships"><Relationship Id="rId8" Type="http://schemas.openxmlformats.org/officeDocument/2006/relationships/slide" Target="slide262.xml"/><Relationship Id="rId13" Type="http://schemas.openxmlformats.org/officeDocument/2006/relationships/slide" Target="slide291.xml"/><Relationship Id="rId18" Type="http://schemas.openxmlformats.org/officeDocument/2006/relationships/slide" Target="slide425.xml"/><Relationship Id="rId3" Type="http://schemas.openxmlformats.org/officeDocument/2006/relationships/slide" Target="slide251.xml"/><Relationship Id="rId7" Type="http://schemas.openxmlformats.org/officeDocument/2006/relationships/slide" Target="slide260.xml"/><Relationship Id="rId12" Type="http://schemas.openxmlformats.org/officeDocument/2006/relationships/slide" Target="slide285.xml"/><Relationship Id="rId17" Type="http://schemas.openxmlformats.org/officeDocument/2006/relationships/slide" Target="slide248.xml"/><Relationship Id="rId2" Type="http://schemas.openxmlformats.org/officeDocument/2006/relationships/slide" Target="slide250.xml"/><Relationship Id="rId16" Type="http://schemas.openxmlformats.org/officeDocument/2006/relationships/slide" Target="slide314.xml"/><Relationship Id="rId1" Type="http://schemas.openxmlformats.org/officeDocument/2006/relationships/slideLayout" Target="../slideLayouts/slideLayout2.xml"/><Relationship Id="rId6" Type="http://schemas.openxmlformats.org/officeDocument/2006/relationships/slide" Target="slide258.xml"/><Relationship Id="rId11" Type="http://schemas.openxmlformats.org/officeDocument/2006/relationships/slide" Target="slide278.xml"/><Relationship Id="rId5" Type="http://schemas.openxmlformats.org/officeDocument/2006/relationships/slide" Target="slide255.xml"/><Relationship Id="rId15" Type="http://schemas.openxmlformats.org/officeDocument/2006/relationships/slide" Target="slide308.xml"/><Relationship Id="rId10" Type="http://schemas.openxmlformats.org/officeDocument/2006/relationships/slide" Target="slide271.xml"/><Relationship Id="rId4" Type="http://schemas.openxmlformats.org/officeDocument/2006/relationships/slide" Target="slide253.xml"/><Relationship Id="rId9" Type="http://schemas.openxmlformats.org/officeDocument/2006/relationships/slide" Target="slide266.xml"/><Relationship Id="rId14" Type="http://schemas.openxmlformats.org/officeDocument/2006/relationships/slide" Target="slide301.xml"/></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425.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5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2.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290.png"/><Relationship Id="rId4" Type="http://schemas.openxmlformats.org/officeDocument/2006/relationships/image" Target="../media/image289.png"/></Relationships>
</file>

<file path=ppt/slides/_rels/slide25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5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6.xml.rels><?xml version="1.0" encoding="UTF-8" standalone="yes"?>
<Relationships xmlns="http://schemas.openxmlformats.org/package/2006/relationships"><Relationship Id="rId3" Type="http://schemas.openxmlformats.org/officeDocument/2006/relationships/image" Target="../media/image292.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s>
</file>

<file path=ppt/slides/_rels/slide25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298.png"/><Relationship Id="rId4" Type="http://schemas.openxmlformats.org/officeDocument/2006/relationships/image" Target="../media/image297.png"/></Relationships>
</file>

<file path=ppt/slides/_rels/slide25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9.xml.rels><?xml version="1.0" encoding="UTF-8" standalone="yes"?>
<Relationships xmlns="http://schemas.openxmlformats.org/package/2006/relationships"><Relationship Id="rId3" Type="http://schemas.openxmlformats.org/officeDocument/2006/relationships/image" Target="../media/image299.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05.png"/><Relationship Id="rId4" Type="http://schemas.openxmlformats.org/officeDocument/2006/relationships/image" Target="../media/image304.png"/></Relationships>
</file>

<file path=ppt/slides/_rels/slide26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image" Target="../media/image307.png"/><Relationship Id="rId4" Type="http://schemas.openxmlformats.org/officeDocument/2006/relationships/image" Target="../media/image306.png"/></Relationships>
</file>

<file path=ppt/slides/_rels/slide26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image" Target="../media/image308.png"/></Relationships>
</file>

<file path=ppt/slides/_rels/slide26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26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7.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314.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13.bmp"/><Relationship Id="rId5" Type="http://schemas.openxmlformats.org/officeDocument/2006/relationships/image" Target="../media/image312.bmp"/><Relationship Id="rId4" Type="http://schemas.openxmlformats.org/officeDocument/2006/relationships/image" Target="../media/image311.bmp"/></Relationships>
</file>

<file path=ppt/slides/_rels/slide26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image" Target="../media/image316.png"/><Relationship Id="rId4" Type="http://schemas.openxmlformats.org/officeDocument/2006/relationships/image" Target="../media/image315.png"/></Relationships>
</file>

<file path=ppt/slides/_rels/slide26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image" Target="../media/image318.png"/><Relationship Id="rId4" Type="http://schemas.openxmlformats.org/officeDocument/2006/relationships/image" Target="../media/image317.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25.xml"/><Relationship Id="rId7" Type="http://schemas.openxmlformats.org/officeDocument/2006/relationships/image" Target="../media/image41.png"/><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image" Target="../media/image319.png"/></Relationships>
</file>

<file path=ppt/slides/_rels/slide27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2.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s>
</file>

<file path=ppt/slides/_rels/slide273.xml.rels><?xml version="1.0" encoding="UTF-8" standalone="yes"?>
<Relationships xmlns="http://schemas.openxmlformats.org/package/2006/relationships"><Relationship Id="rId3" Type="http://schemas.openxmlformats.org/officeDocument/2006/relationships/image" Target="../media/image324.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74.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28.png"/><Relationship Id="rId7" Type="http://schemas.openxmlformats.org/officeDocument/2006/relationships/image" Target="../media/image331.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23.png"/><Relationship Id="rId5" Type="http://schemas.openxmlformats.org/officeDocument/2006/relationships/image" Target="../media/image330.png"/><Relationship Id="rId4" Type="http://schemas.openxmlformats.org/officeDocument/2006/relationships/image" Target="../media/image329.gif"/></Relationships>
</file>

<file path=ppt/slides/_rels/slide275.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6.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33.png"/><Relationship Id="rId7" Type="http://schemas.openxmlformats.org/officeDocument/2006/relationships/image" Target="../media/image337.gif"/><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36.png"/><Relationship Id="rId5" Type="http://schemas.openxmlformats.org/officeDocument/2006/relationships/image" Target="../media/image335.gif"/><Relationship Id="rId4" Type="http://schemas.openxmlformats.org/officeDocument/2006/relationships/image" Target="../media/image334.png"/></Relationships>
</file>

<file path=ppt/slides/_rels/slide277.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7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9.xml.rels><?xml version="1.0" encoding="UTF-8" standalone="yes"?>
<Relationships xmlns="http://schemas.openxmlformats.org/package/2006/relationships"><Relationship Id="rId3" Type="http://schemas.openxmlformats.org/officeDocument/2006/relationships/image" Target="../media/image339.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34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43.bmp"/><Relationship Id="rId7" Type="http://schemas.openxmlformats.org/officeDocument/2006/relationships/image" Target="../media/image347.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bmp"/></Relationships>
</file>

<file path=ppt/slides/_rels/slide28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349.png"/></Relationships>
</file>

<file path=ppt/slides/_rels/slide282.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3.xml.rels><?xml version="1.0" encoding="UTF-8" standalone="yes"?>
<Relationships xmlns="http://schemas.openxmlformats.org/package/2006/relationships"><Relationship Id="rId8" Type="http://schemas.openxmlformats.org/officeDocument/2006/relationships/image" Target="../media/image355.bmp"/><Relationship Id="rId3" Type="http://schemas.openxmlformats.org/officeDocument/2006/relationships/image" Target="../media/image350.bmp"/><Relationship Id="rId7" Type="http://schemas.openxmlformats.org/officeDocument/2006/relationships/image" Target="../media/image354.gif"/><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53.png"/><Relationship Id="rId5" Type="http://schemas.openxmlformats.org/officeDocument/2006/relationships/image" Target="../media/image352.gif"/><Relationship Id="rId4" Type="http://schemas.openxmlformats.org/officeDocument/2006/relationships/image" Target="../media/image351.bmp"/><Relationship Id="rId9" Type="http://schemas.openxmlformats.org/officeDocument/2006/relationships/slide" Target="slide425.xml"/></Relationships>
</file>

<file path=ppt/slides/_rels/slide284.xml.rels><?xml version="1.0" encoding="UTF-8" standalone="yes"?>
<Relationships xmlns="http://schemas.openxmlformats.org/package/2006/relationships"><Relationship Id="rId3" Type="http://schemas.openxmlformats.org/officeDocument/2006/relationships/image" Target="../media/image356.gif"/><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8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6.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57.png"/><Relationship Id="rId7" Type="http://schemas.openxmlformats.org/officeDocument/2006/relationships/image" Target="../media/image361.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287.xml.rels><?xml version="1.0" encoding="UTF-8" standalone="yes"?>
<Relationships xmlns="http://schemas.openxmlformats.org/package/2006/relationships"><Relationship Id="rId3" Type="http://schemas.openxmlformats.org/officeDocument/2006/relationships/image" Target="../media/image362.bmp"/><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65.bmp"/><Relationship Id="rId5" Type="http://schemas.openxmlformats.org/officeDocument/2006/relationships/image" Target="../media/image364.png"/><Relationship Id="rId4" Type="http://schemas.openxmlformats.org/officeDocument/2006/relationships/image" Target="../media/image363.png"/></Relationships>
</file>

<file path=ppt/slides/_rels/slide28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367.bmp"/></Relationships>
</file>

<file path=ppt/slides/_rels/slide289.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290.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70.gif"/><Relationship Id="rId4" Type="http://schemas.openxmlformats.org/officeDocument/2006/relationships/image" Target="../media/image369.png"/></Relationships>
</file>

<file path=ppt/slides/_rels/slide29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2.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73.png"/><Relationship Id="rId4" Type="http://schemas.openxmlformats.org/officeDocument/2006/relationships/image" Target="../media/image372.png"/></Relationships>
</file>

<file path=ppt/slides/_rels/slide293.xml.rels><?xml version="1.0" encoding="UTF-8" standalone="yes"?>
<Relationships xmlns="http://schemas.openxmlformats.org/package/2006/relationships"><Relationship Id="rId3" Type="http://schemas.openxmlformats.org/officeDocument/2006/relationships/image" Target="../media/image374.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77.bmp"/><Relationship Id="rId5" Type="http://schemas.openxmlformats.org/officeDocument/2006/relationships/image" Target="../media/image376.png"/><Relationship Id="rId4" Type="http://schemas.openxmlformats.org/officeDocument/2006/relationships/image" Target="../media/image375.bmp"/></Relationships>
</file>

<file path=ppt/slides/_rels/slide294.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379.png"/></Relationships>
</file>

<file path=ppt/slides/_rels/slide29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82.png"/><Relationship Id="rId4" Type="http://schemas.openxmlformats.org/officeDocument/2006/relationships/image" Target="../media/image381.png"/></Relationships>
</file>

<file path=ppt/slides/_rels/slide296.xml.rels><?xml version="1.0" encoding="UTF-8" standalone="yes"?>
<Relationships xmlns="http://schemas.openxmlformats.org/package/2006/relationships"><Relationship Id="rId3" Type="http://schemas.openxmlformats.org/officeDocument/2006/relationships/image" Target="../media/image383.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85.png"/><Relationship Id="rId4" Type="http://schemas.openxmlformats.org/officeDocument/2006/relationships/image" Target="../media/image384.png"/></Relationships>
</file>

<file path=ppt/slides/_rels/slide29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9.xml.rels><?xml version="1.0" encoding="UTF-8" standalone="yes"?>
<Relationships xmlns="http://schemas.openxmlformats.org/package/2006/relationships"><Relationship Id="rId3" Type="http://schemas.openxmlformats.org/officeDocument/2006/relationships/image" Target="../media/image386.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388.png"/><Relationship Id="rId4" Type="http://schemas.openxmlformats.org/officeDocument/2006/relationships/image" Target="../media/image387.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25.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25.xml"/></Relationships>
</file>

<file path=ppt/slides/_rels/slide300.xml.rels><?xml version="1.0" encoding="UTF-8" standalone="yes"?>
<Relationships xmlns="http://schemas.openxmlformats.org/package/2006/relationships"><Relationship Id="rId3" Type="http://schemas.openxmlformats.org/officeDocument/2006/relationships/image" Target="../media/image389.pn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92.gif"/><Relationship Id="rId5" Type="http://schemas.openxmlformats.org/officeDocument/2006/relationships/image" Target="../media/image391.bmp"/><Relationship Id="rId4" Type="http://schemas.openxmlformats.org/officeDocument/2006/relationships/image" Target="../media/image390.bmp"/></Relationships>
</file>

<file path=ppt/slides/_rels/slide30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2.xml.rels><?xml version="1.0" encoding="UTF-8" standalone="yes"?>
<Relationships xmlns="http://schemas.openxmlformats.org/package/2006/relationships"><Relationship Id="rId3" Type="http://schemas.openxmlformats.org/officeDocument/2006/relationships/image" Target="../media/image393.bmp"/><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396.png"/><Relationship Id="rId5" Type="http://schemas.openxmlformats.org/officeDocument/2006/relationships/image" Target="../media/image395.bmp"/><Relationship Id="rId4" Type="http://schemas.openxmlformats.org/officeDocument/2006/relationships/image" Target="../media/image394.bmp"/></Relationships>
</file>

<file path=ppt/slides/_rels/slide303.xml.rels><?xml version="1.0" encoding="UTF-8" standalone="yes"?>
<Relationships xmlns="http://schemas.openxmlformats.org/package/2006/relationships"><Relationship Id="rId3" Type="http://schemas.openxmlformats.org/officeDocument/2006/relationships/image" Target="../media/image397.bmp"/><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398.png"/></Relationships>
</file>

<file path=ppt/slides/_rels/slide304.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slide" Target="slide24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0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slide" Target="slide249.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401.png"/></Relationships>
</file>

<file path=ppt/slides/_rels/slide306.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7.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393.bmp"/><Relationship Id="rId7" Type="http://schemas.openxmlformats.org/officeDocument/2006/relationships/image" Target="../media/image405.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04.bmp"/><Relationship Id="rId5" Type="http://schemas.openxmlformats.org/officeDocument/2006/relationships/image" Target="../media/image403.png"/><Relationship Id="rId4" Type="http://schemas.openxmlformats.org/officeDocument/2006/relationships/image" Target="../media/image402.png"/></Relationships>
</file>

<file path=ppt/slides/_rels/slide30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9.xml.rels><?xml version="1.0" encoding="UTF-8" standalone="yes"?>
<Relationships xmlns="http://schemas.openxmlformats.org/package/2006/relationships"><Relationship Id="rId8" Type="http://schemas.openxmlformats.org/officeDocument/2006/relationships/image" Target="../media/image411.bmp"/><Relationship Id="rId3" Type="http://schemas.openxmlformats.org/officeDocument/2006/relationships/image" Target="../media/image406.png"/><Relationship Id="rId7" Type="http://schemas.openxmlformats.org/officeDocument/2006/relationships/image" Target="../media/image410.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09.bmp"/><Relationship Id="rId5" Type="http://schemas.openxmlformats.org/officeDocument/2006/relationships/image" Target="../media/image408.bmp"/><Relationship Id="rId4" Type="http://schemas.openxmlformats.org/officeDocument/2006/relationships/image" Target="../media/image407.png"/><Relationship Id="rId9" Type="http://schemas.openxmlformats.org/officeDocument/2006/relationships/slide" Target="slide425.xml"/></Relationships>
</file>

<file path=ppt/slides/_rels/slide31.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412.bmp"/><Relationship Id="rId7" Type="http://schemas.openxmlformats.org/officeDocument/2006/relationships/image" Target="../media/image416.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15.bmp"/><Relationship Id="rId5" Type="http://schemas.openxmlformats.org/officeDocument/2006/relationships/image" Target="../media/image414.bmp"/><Relationship Id="rId4" Type="http://schemas.openxmlformats.org/officeDocument/2006/relationships/image" Target="../media/image413.bmp"/></Relationships>
</file>

<file path=ppt/slides/_rels/slide311.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2.xml.rels><?xml version="1.0" encoding="UTF-8" standalone="yes"?>
<Relationships xmlns="http://schemas.openxmlformats.org/package/2006/relationships"><Relationship Id="rId8" Type="http://schemas.openxmlformats.org/officeDocument/2006/relationships/image" Target="../media/image422.gif"/><Relationship Id="rId3" Type="http://schemas.openxmlformats.org/officeDocument/2006/relationships/image" Target="../media/image417.bmp"/><Relationship Id="rId7" Type="http://schemas.openxmlformats.org/officeDocument/2006/relationships/image" Target="../media/image421.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20.bmp"/><Relationship Id="rId5" Type="http://schemas.openxmlformats.org/officeDocument/2006/relationships/image" Target="../media/image419.bmp"/><Relationship Id="rId4" Type="http://schemas.openxmlformats.org/officeDocument/2006/relationships/image" Target="../media/image418.bmp"/><Relationship Id="rId9" Type="http://schemas.openxmlformats.org/officeDocument/2006/relationships/slide" Target="slide425.xml"/></Relationships>
</file>

<file path=ppt/slides/_rels/slide313.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425.bmp"/><Relationship Id="rId4" Type="http://schemas.openxmlformats.org/officeDocument/2006/relationships/image" Target="../media/image424.bmp"/></Relationships>
</file>

<file path=ppt/slides/_rels/slide31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5.xml"/><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5.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hyperlink" Target="mailto:test01@10.10.1.14" TargetMode="External"/><Relationship Id="rId7" Type="http://schemas.openxmlformats.org/officeDocument/2006/relationships/image" Target="../media/image429.bmp"/><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image" Target="../media/image428.png"/><Relationship Id="rId5" Type="http://schemas.openxmlformats.org/officeDocument/2006/relationships/image" Target="../media/image427.png"/><Relationship Id="rId4" Type="http://schemas.openxmlformats.org/officeDocument/2006/relationships/image" Target="../media/image426.png"/></Relationships>
</file>

<file path=ppt/slides/_rels/slide316.xml.rels><?xml version="1.0" encoding="UTF-8" standalone="yes"?>
<Relationships xmlns="http://schemas.openxmlformats.org/package/2006/relationships"><Relationship Id="rId3" Type="http://schemas.openxmlformats.org/officeDocument/2006/relationships/slide" Target="slide249.xml"/><Relationship Id="rId7" Type="http://schemas.openxmlformats.org/officeDocument/2006/relationships/slide" Target="slide425.xml"/><Relationship Id="rId2" Type="http://schemas.openxmlformats.org/officeDocument/2006/relationships/image" Target="../media/image33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slide" Target="slide249.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432.bmp"/><Relationship Id="rId4" Type="http://schemas.openxmlformats.org/officeDocument/2006/relationships/image" Target="../media/image431.bmp"/></Relationships>
</file>

<file path=ppt/slides/_rels/slide318.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slide" Target="slide320.xml"/><Relationship Id="rId7" Type="http://schemas.openxmlformats.org/officeDocument/2006/relationships/slide" Target="slide342.xml"/><Relationship Id="rId12" Type="http://schemas.openxmlformats.org/officeDocument/2006/relationships/slide" Target="slide425.xml"/><Relationship Id="rId2" Type="http://schemas.openxmlformats.org/officeDocument/2006/relationships/slide" Target="slide319.xml"/><Relationship Id="rId1" Type="http://schemas.openxmlformats.org/officeDocument/2006/relationships/slideLayout" Target="../slideLayouts/slideLayout2.xml"/><Relationship Id="rId6" Type="http://schemas.openxmlformats.org/officeDocument/2006/relationships/slide" Target="slide336.xml"/><Relationship Id="rId11" Type="http://schemas.openxmlformats.org/officeDocument/2006/relationships/slide" Target="slide248.xml"/><Relationship Id="rId5" Type="http://schemas.openxmlformats.org/officeDocument/2006/relationships/slide" Target="slide331.xml"/><Relationship Id="rId10" Type="http://schemas.openxmlformats.org/officeDocument/2006/relationships/slide" Target="slide367.xml"/><Relationship Id="rId4" Type="http://schemas.openxmlformats.org/officeDocument/2006/relationships/slide" Target="slide324.xml"/><Relationship Id="rId9" Type="http://schemas.openxmlformats.org/officeDocument/2006/relationships/slide" Target="slide359.xml"/></Relationships>
</file>

<file path=ppt/slides/_rels/slide319.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 Target="slide318.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25.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21.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4.png"/><Relationship Id="rId7" Type="http://schemas.openxmlformats.org/officeDocument/2006/relationships/image" Target="../media/image437.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slide" Target="slide425.xml"/><Relationship Id="rId9" Type="http://schemas.openxmlformats.org/officeDocument/2006/relationships/image" Target="../media/image439.png"/></Relationships>
</file>

<file path=ppt/slides/_rels/slide322.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slide" Target="slide425.xml"/><Relationship Id="rId7" Type="http://schemas.openxmlformats.org/officeDocument/2006/relationships/image" Target="../media/image443.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s>
</file>

<file path=ppt/slides/_rels/slide32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446.png"/><Relationship Id="rId4" Type="http://schemas.openxmlformats.org/officeDocument/2006/relationships/image" Target="../media/image445.png"/></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2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50.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49.png"/><Relationship Id="rId5" Type="http://schemas.openxmlformats.org/officeDocument/2006/relationships/image" Target="../media/image448.png"/><Relationship Id="rId4" Type="http://schemas.openxmlformats.org/officeDocument/2006/relationships/image" Target="../media/image447.png"/></Relationships>
</file>

<file path=ppt/slides/_rels/slide32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27.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57.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28.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61.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s>
</file>

<file path=ppt/slides/_rels/slide32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64.png"/><Relationship Id="rId5" Type="http://schemas.openxmlformats.org/officeDocument/2006/relationships/image" Target="../media/image463.png"/><Relationship Id="rId4" Type="http://schemas.openxmlformats.org/officeDocument/2006/relationships/image" Target="../media/image462.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5.png"/></Relationships>
</file>

<file path=ppt/slides/_rels/slide3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32.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70.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69.png"/><Relationship Id="rId5" Type="http://schemas.openxmlformats.org/officeDocument/2006/relationships/image" Target="../media/image468.png"/><Relationship Id="rId4" Type="http://schemas.openxmlformats.org/officeDocument/2006/relationships/image" Target="../media/image467.png"/></Relationships>
</file>

<file path=ppt/slides/_rels/slide333.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74.pn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72.png"/><Relationship Id="rId4" Type="http://schemas.openxmlformats.org/officeDocument/2006/relationships/image" Target="../media/image471.png"/></Relationships>
</file>

<file path=ppt/slides/_rels/slide33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35.xml.rels><?xml version="1.0" encoding="UTF-8" standalone="yes"?>
<Relationships xmlns="http://schemas.openxmlformats.org/package/2006/relationships"><Relationship Id="rId8" Type="http://schemas.openxmlformats.org/officeDocument/2006/relationships/image" Target="../media/image479.png"/><Relationship Id="rId3" Type="http://schemas.openxmlformats.org/officeDocument/2006/relationships/slide" Target="slide425.xml"/><Relationship Id="rId7" Type="http://schemas.openxmlformats.org/officeDocument/2006/relationships/image" Target="../media/image478.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77.png"/><Relationship Id="rId5" Type="http://schemas.openxmlformats.org/officeDocument/2006/relationships/image" Target="../media/image476.png"/><Relationship Id="rId4" Type="http://schemas.openxmlformats.org/officeDocument/2006/relationships/image" Target="../media/image475.png"/></Relationships>
</file>

<file path=ppt/slides/_rels/slide33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3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81.png"/><Relationship Id="rId4" Type="http://schemas.openxmlformats.org/officeDocument/2006/relationships/image" Target="../media/image480.png"/></Relationships>
</file>

<file path=ppt/slides/_rels/slide338.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slide" Target="slide318.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482.png"/><Relationship Id="rId5" Type="http://schemas.openxmlformats.org/officeDocument/2006/relationships/image" Target="../media/image473.png"/><Relationship Id="rId4" Type="http://schemas.openxmlformats.org/officeDocument/2006/relationships/image" Target="../media/image472.png"/></Relationships>
</file>

<file path=ppt/slides/_rels/slide3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4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84.png"/><Relationship Id="rId5" Type="http://schemas.openxmlformats.org/officeDocument/2006/relationships/image" Target="../media/image483.png"/><Relationship Id="rId4" Type="http://schemas.openxmlformats.org/officeDocument/2006/relationships/image" Target="../media/image475.png"/></Relationships>
</file>

<file path=ppt/slides/_rels/slide341.xml.rels><?xml version="1.0" encoding="UTF-8" standalone="yes"?>
<Relationships xmlns="http://schemas.openxmlformats.org/package/2006/relationships"><Relationship Id="rId8" Type="http://schemas.openxmlformats.org/officeDocument/2006/relationships/image" Target="../media/image489.png"/><Relationship Id="rId3" Type="http://schemas.openxmlformats.org/officeDocument/2006/relationships/slide" Target="slide425.xml"/><Relationship Id="rId7" Type="http://schemas.openxmlformats.org/officeDocument/2006/relationships/image" Target="../media/image488.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85.png"/></Relationships>
</file>

<file path=ppt/slides/_rels/slide34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43.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93.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92.png"/><Relationship Id="rId5" Type="http://schemas.openxmlformats.org/officeDocument/2006/relationships/image" Target="../media/image491.gif"/><Relationship Id="rId4" Type="http://schemas.openxmlformats.org/officeDocument/2006/relationships/image" Target="../media/image490.gif"/></Relationships>
</file>

<file path=ppt/slides/_rels/slide34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96.gif"/><Relationship Id="rId5" Type="http://schemas.openxmlformats.org/officeDocument/2006/relationships/image" Target="../media/image495.gif"/><Relationship Id="rId4" Type="http://schemas.openxmlformats.org/officeDocument/2006/relationships/image" Target="../media/image494.gif"/></Relationships>
</file>

<file path=ppt/slides/_rels/slide34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499.png"/><Relationship Id="rId5" Type="http://schemas.openxmlformats.org/officeDocument/2006/relationships/image" Target="../media/image498.png"/><Relationship Id="rId4" Type="http://schemas.openxmlformats.org/officeDocument/2006/relationships/image" Target="../media/image497.gif"/></Relationships>
</file>

<file path=ppt/slides/_rels/slide346.xml.rels><?xml version="1.0" encoding="UTF-8" standalone="yes"?>
<Relationships xmlns="http://schemas.openxmlformats.org/package/2006/relationships"><Relationship Id="rId8" Type="http://schemas.openxmlformats.org/officeDocument/2006/relationships/image" Target="../media/image504.png"/><Relationship Id="rId3" Type="http://schemas.openxmlformats.org/officeDocument/2006/relationships/slide" Target="slide425.xml"/><Relationship Id="rId7" Type="http://schemas.openxmlformats.org/officeDocument/2006/relationships/image" Target="../media/image503.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png"/><Relationship Id="rId9" Type="http://schemas.openxmlformats.org/officeDocument/2006/relationships/image" Target="../media/image505.png"/></Relationships>
</file>

<file path=ppt/slides/_rels/slide347.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slide" Target="slide425.xml"/><Relationship Id="rId7" Type="http://schemas.openxmlformats.org/officeDocument/2006/relationships/image" Target="../media/image509.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08.png"/><Relationship Id="rId5" Type="http://schemas.openxmlformats.org/officeDocument/2006/relationships/image" Target="../media/image507.png"/><Relationship Id="rId4" Type="http://schemas.openxmlformats.org/officeDocument/2006/relationships/image" Target="../media/image506.png"/></Relationships>
</file>

<file path=ppt/slides/_rels/slide34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12.gif"/><Relationship Id="rId4" Type="http://schemas.openxmlformats.org/officeDocument/2006/relationships/image" Target="../media/image511.png"/></Relationships>
</file>

<file path=ppt/slides/_rels/slide3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50.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16.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15.png"/><Relationship Id="rId5" Type="http://schemas.openxmlformats.org/officeDocument/2006/relationships/image" Target="../media/image514.png"/><Relationship Id="rId4" Type="http://schemas.openxmlformats.org/officeDocument/2006/relationships/image" Target="../media/image513.png"/></Relationships>
</file>

<file path=ppt/slides/_rels/slide35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4" Type="http://schemas.openxmlformats.org/officeDocument/2006/relationships/image" Target="../media/image515.png"/></Relationships>
</file>

<file path=ppt/slides/_rels/slide35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5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18.png"/><Relationship Id="rId4" Type="http://schemas.openxmlformats.org/officeDocument/2006/relationships/image" Target="../media/image517.png"/></Relationships>
</file>

<file path=ppt/slides/_rels/slide354.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image" Target="../media/image519.png"/><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slide" Target="slide318.xml"/><Relationship Id="rId5" Type="http://schemas.openxmlformats.org/officeDocument/2006/relationships/image" Target="../media/image473.png"/><Relationship Id="rId4" Type="http://schemas.openxmlformats.org/officeDocument/2006/relationships/image" Target="../media/image472.png"/></Relationships>
</file>

<file path=ppt/slides/_rels/slide35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5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21.png"/><Relationship Id="rId5" Type="http://schemas.openxmlformats.org/officeDocument/2006/relationships/image" Target="../media/image520.png"/><Relationship Id="rId4" Type="http://schemas.openxmlformats.org/officeDocument/2006/relationships/image" Target="../media/image519.png"/></Relationships>
</file>

<file path=ppt/slides/_rels/slide357.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87.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23.png"/><Relationship Id="rId5" Type="http://schemas.openxmlformats.org/officeDocument/2006/relationships/image" Target="../media/image484.png"/><Relationship Id="rId4" Type="http://schemas.openxmlformats.org/officeDocument/2006/relationships/image" Target="../media/image522.png"/></Relationships>
</file>

<file path=ppt/slides/_rels/slide35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25.png"/><Relationship Id="rId4" Type="http://schemas.openxmlformats.org/officeDocument/2006/relationships/image" Target="../media/image524.png"/></Relationships>
</file>

<file path=ppt/slides/_rels/slide35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8.xml"/><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425.xml"/></Relationships>
</file>

<file path=ppt/slides/_rels/slide36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28.bmp"/><Relationship Id="rId5" Type="http://schemas.openxmlformats.org/officeDocument/2006/relationships/image" Target="../media/image527.bmp"/><Relationship Id="rId4" Type="http://schemas.openxmlformats.org/officeDocument/2006/relationships/image" Target="../media/image526.bmp"/></Relationships>
</file>

<file path=ppt/slides/_rels/slide361.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32.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31.bmp"/><Relationship Id="rId5" Type="http://schemas.openxmlformats.org/officeDocument/2006/relationships/image" Target="../media/image530.png"/><Relationship Id="rId4" Type="http://schemas.openxmlformats.org/officeDocument/2006/relationships/image" Target="../media/image529.bmp"/></Relationships>
</file>

<file path=ppt/slides/_rels/slide36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4" Type="http://schemas.openxmlformats.org/officeDocument/2006/relationships/image" Target="../media/image533.bmp"/></Relationships>
</file>

<file path=ppt/slides/_rels/slide36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6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34.bmp"/><Relationship Id="rId4" Type="http://schemas.openxmlformats.org/officeDocument/2006/relationships/image" Target="../media/image475.png"/></Relationships>
</file>

<file path=ppt/slides/_rels/slide36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38.bmp"/><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37.bmp"/><Relationship Id="rId5" Type="http://schemas.openxmlformats.org/officeDocument/2006/relationships/image" Target="../media/image536.bmp"/><Relationship Id="rId4" Type="http://schemas.openxmlformats.org/officeDocument/2006/relationships/image" Target="../media/image535.bmp"/></Relationships>
</file>

<file path=ppt/slides/_rels/slide36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40.bmp"/><Relationship Id="rId4" Type="http://schemas.openxmlformats.org/officeDocument/2006/relationships/image" Target="../media/image539.bmp"/></Relationships>
</file>

<file path=ppt/slides/_rels/slide36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08.jpe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6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42.png"/><Relationship Id="rId4" Type="http://schemas.openxmlformats.org/officeDocument/2006/relationships/image" Target="../media/image541.png"/></Relationships>
</file>

<file path=ppt/slides/_rels/slide36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5" Type="http://schemas.openxmlformats.org/officeDocument/2006/relationships/image" Target="../media/image544.png"/><Relationship Id="rId4" Type="http://schemas.openxmlformats.org/officeDocument/2006/relationships/image" Target="../media/image543.png"/></Relationships>
</file>

<file path=ppt/slides/_rels/slide3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slide" Target="slide318.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545.png"/><Relationship Id="rId5" Type="http://schemas.openxmlformats.org/officeDocument/2006/relationships/image" Target="../media/image473.png"/><Relationship Id="rId4" Type="http://schemas.openxmlformats.org/officeDocument/2006/relationships/image" Target="../media/image472.png"/></Relationships>
</file>

<file path=ppt/slides/_rels/slide37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18.xml"/><Relationship Id="rId4" Type="http://schemas.openxmlformats.org/officeDocument/2006/relationships/image" Target="../media/image111.png"/></Relationships>
</file>

<file path=ppt/slides/_rels/slide372.xml.rels><?xml version="1.0" encoding="UTF-8" standalone="yes"?>
<Relationships xmlns="http://schemas.openxmlformats.org/package/2006/relationships"><Relationship Id="rId8" Type="http://schemas.openxmlformats.org/officeDocument/2006/relationships/image" Target="../media/image550.png"/><Relationship Id="rId3" Type="http://schemas.openxmlformats.org/officeDocument/2006/relationships/slide" Target="slide425.xml"/><Relationship Id="rId7" Type="http://schemas.openxmlformats.org/officeDocument/2006/relationships/image" Target="../media/image549.png"/><Relationship Id="rId2"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image" Target="../media/image548.png"/><Relationship Id="rId5" Type="http://schemas.openxmlformats.org/officeDocument/2006/relationships/image" Target="../media/image547.png"/><Relationship Id="rId4" Type="http://schemas.openxmlformats.org/officeDocument/2006/relationships/image" Target="../media/image546.png"/></Relationships>
</file>

<file path=ppt/slides/_rels/slide37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 Id="rId4" Type="http://schemas.openxmlformats.org/officeDocument/2006/relationships/image" Target="../media/image551.png"/></Relationships>
</file>

<file path=ppt/slides/_rels/slide37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slide" Target="slide379.xml"/><Relationship Id="rId2" Type="http://schemas.openxmlformats.org/officeDocument/2006/relationships/slide" Target="slide378.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248.xml"/><Relationship Id="rId4" Type="http://schemas.openxmlformats.org/officeDocument/2006/relationships/slide" Target="slide386.xml"/></Relationships>
</file>

<file path=ppt/slides/_rels/slide378.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slide" Target="slide377.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37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7.xml"/><Relationship Id="rId5" Type="http://schemas.openxmlformats.org/officeDocument/2006/relationships/image" Target="../media/image108.jpe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425.xml"/></Relationships>
</file>

<file path=ppt/slides/_rels/slide380.xml.rels><?xml version="1.0" encoding="UTF-8" standalone="yes"?>
<Relationships xmlns="http://schemas.openxmlformats.org/package/2006/relationships"><Relationship Id="rId3" Type="http://schemas.openxmlformats.org/officeDocument/2006/relationships/slide" Target="slide377.xml"/><Relationship Id="rId2" Type="http://schemas.openxmlformats.org/officeDocument/2006/relationships/image" Target="../media/image553.png"/><Relationship Id="rId1" Type="http://schemas.openxmlformats.org/officeDocument/2006/relationships/slideLayout" Target="../slideLayouts/slideLayout2.xml"/><Relationship Id="rId6" Type="http://schemas.openxmlformats.org/officeDocument/2006/relationships/image" Target="../media/image555.png"/><Relationship Id="rId5" Type="http://schemas.openxmlformats.org/officeDocument/2006/relationships/image" Target="../media/image554.png"/><Relationship Id="rId4" Type="http://schemas.openxmlformats.org/officeDocument/2006/relationships/slide" Target="slide425.xml"/></Relationships>
</file>

<file path=ppt/slides/_rels/slide38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image" Target="../media/image556.png"/></Relationships>
</file>

<file path=ppt/slides/_rels/slide382.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473.pn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559.png"/></Relationships>
</file>

<file path=ppt/slides/_rels/slide38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77.xml"/><Relationship Id="rId4" Type="http://schemas.openxmlformats.org/officeDocument/2006/relationships/image" Target="../media/image111.png"/></Relationships>
</file>

<file path=ppt/slides/_rels/slide384.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63.pn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385.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67.pn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66.png"/><Relationship Id="rId5" Type="http://schemas.openxmlformats.org/officeDocument/2006/relationships/image" Target="../media/image565.png"/><Relationship Id="rId4" Type="http://schemas.openxmlformats.org/officeDocument/2006/relationships/image" Target="../media/image564.png"/></Relationships>
</file>

<file path=ppt/slides/_rels/slide38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7.xml"/><Relationship Id="rId5" Type="http://schemas.openxmlformats.org/officeDocument/2006/relationships/image" Target="../media/image108.jpeg"/><Relationship Id="rId4" Type="http://schemas.openxmlformats.org/officeDocument/2006/relationships/image" Target="../media/image111.png"/></Relationships>
</file>

<file path=ppt/slides/_rels/slide387.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71.bmp"/><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70.bmp"/><Relationship Id="rId5" Type="http://schemas.openxmlformats.org/officeDocument/2006/relationships/image" Target="../media/image569.bmp"/><Relationship Id="rId4" Type="http://schemas.openxmlformats.org/officeDocument/2006/relationships/image" Target="../media/image568.bmp"/></Relationships>
</file>

<file path=ppt/slides/_rels/slide38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 Id="rId5" Type="http://schemas.openxmlformats.org/officeDocument/2006/relationships/image" Target="../media/image573.bmp"/><Relationship Id="rId4" Type="http://schemas.openxmlformats.org/officeDocument/2006/relationships/image" Target="../media/image572.bmp"/></Relationships>
</file>

<file path=ppt/slides/_rels/slide389.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76.bmp"/><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75.bmp"/><Relationship Id="rId5" Type="http://schemas.openxmlformats.org/officeDocument/2006/relationships/image" Target="../media/image574.bmp"/><Relationship Id="rId4" Type="http://schemas.openxmlformats.org/officeDocument/2006/relationships/image" Target="../media/image559.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425.xml"/><Relationship Id="rId9" Type="http://schemas.openxmlformats.org/officeDocument/2006/relationships/image" Target="../media/image84.png"/></Relationships>
</file>

<file path=ppt/slides/_rels/slide39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2.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377.xml"/><Relationship Id="rId4" Type="http://schemas.openxmlformats.org/officeDocument/2006/relationships/image" Target="../media/image111.png"/></Relationships>
</file>

<file path=ppt/slides/_rels/slide392.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80.jpeg"/><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79.bmp"/><Relationship Id="rId5" Type="http://schemas.openxmlformats.org/officeDocument/2006/relationships/image" Target="../media/image578.jpeg"/><Relationship Id="rId4" Type="http://schemas.openxmlformats.org/officeDocument/2006/relationships/image" Target="../media/image577.bmp"/></Relationships>
</file>

<file path=ppt/slides/_rels/slide393.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584.bmp"/><Relationship Id="rId2" Type="http://schemas.openxmlformats.org/officeDocument/2006/relationships/slide" Target="slide377.xml"/><Relationship Id="rId1" Type="http://schemas.openxmlformats.org/officeDocument/2006/relationships/slideLayout" Target="../slideLayouts/slideLayout2.xml"/><Relationship Id="rId6" Type="http://schemas.openxmlformats.org/officeDocument/2006/relationships/image" Target="../media/image583.jpeg"/><Relationship Id="rId5" Type="http://schemas.openxmlformats.org/officeDocument/2006/relationships/image" Target="../media/image582.bmp"/><Relationship Id="rId4" Type="http://schemas.openxmlformats.org/officeDocument/2006/relationships/image" Target="../media/image581.bmp"/></Relationships>
</file>

<file path=ppt/slides/_rels/slide39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5.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7.xml"/><Relationship Id="rId5" Type="http://schemas.openxmlformats.org/officeDocument/2006/relationships/image" Target="../media/image108.jpeg"/><Relationship Id="rId4" Type="http://schemas.openxmlformats.org/officeDocument/2006/relationships/image" Target="../media/image111.png"/></Relationships>
</file>

<file path=ppt/slides/_rels/slide39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77.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4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00.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40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97.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slide" Target="slide405.xml"/></Relationships>
</file>

<file path=ppt/slides/_rels/slide40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1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slide" Target="slide425.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2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03.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42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5.xml"/><Relationship Id="rId2" Type="http://schemas.openxmlformats.org/officeDocument/2006/relationships/slide" Target="slide42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2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21.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77.xml"/><Relationship Id="rId5" Type="http://schemas.openxmlformats.org/officeDocument/2006/relationships/slide" Target="slide318.xml"/><Relationship Id="rId4" Type="http://schemas.openxmlformats.org/officeDocument/2006/relationships/slide" Target="slide249.xml"/><Relationship Id="rId9" Type="http://schemas.openxmlformats.org/officeDocument/2006/relationships/slide" Target="slide46.xml"/></Relationships>
</file>

<file path=ppt/slides/_rels/slide426.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27.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2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28.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5.jpeg"/><Relationship Id="rId5" Type="http://schemas.openxmlformats.org/officeDocument/2006/relationships/slide" Target="slide425.xml"/><Relationship Id="rId4" Type="http://schemas.openxmlformats.org/officeDocument/2006/relationships/hyperlink" Target="http://www.kocw.net/home/search/kemView.do?kemId=978503" TargetMode="External"/></Relationships>
</file>

<file path=ppt/slides/_rels/slide42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3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425.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3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58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181.xml"/><Relationship Id="rId18" Type="http://schemas.openxmlformats.org/officeDocument/2006/relationships/slide" Target="slide425.xml"/><Relationship Id="rId3" Type="http://schemas.openxmlformats.org/officeDocument/2006/relationships/slide" Target="slide222.xml"/><Relationship Id="rId7" Type="http://schemas.openxmlformats.org/officeDocument/2006/relationships/slide" Target="slide132.xml"/><Relationship Id="rId12" Type="http://schemas.openxmlformats.org/officeDocument/2006/relationships/slide" Target="slide238.xml"/><Relationship Id="rId17" Type="http://schemas.openxmlformats.org/officeDocument/2006/relationships/slide" Target="slide2.xml"/><Relationship Id="rId2" Type="http://schemas.openxmlformats.org/officeDocument/2006/relationships/slide" Target="slide48.xml"/><Relationship Id="rId16" Type="http://schemas.openxmlformats.org/officeDocument/2006/relationships/slide" Target="slide217.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2.xml"/><Relationship Id="rId10" Type="http://schemas.openxmlformats.org/officeDocument/2006/relationships/slide" Target="slide227.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03.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425.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5.xml.rels><?xml version="1.0" encoding="UTF-8" standalone="yes"?>
<Relationships xmlns="http://schemas.openxmlformats.org/package/2006/relationships"><Relationship Id="rId8" Type="http://schemas.openxmlformats.org/officeDocument/2006/relationships/slide" Target="slide425.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425.xml"/></Relationships>
</file>

<file path=ppt/slides/_rels/slide5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6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5.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425.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81.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8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5.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5.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5.xml"/></Relationships>
</file>

<file path=ppt/slides/_rels/slide92.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425.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 Id="rId5" Type="http://schemas.openxmlformats.org/officeDocument/2006/relationships/slide" Target="slide251.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425.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1040"/>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OSI</a:t>
            </a:r>
            <a:r>
              <a:rPr lang="ko-KR" altLang="en-US" dirty="0"/>
              <a:t> </a:t>
            </a:r>
            <a:r>
              <a:rPr lang="en-US" altLang="ko-KR" dirty="0"/>
              <a:t>7</a:t>
            </a:r>
            <a:r>
              <a:rPr lang="ko-KR" altLang="en-US" dirty="0"/>
              <a:t> 계층</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OSI 7 계층 (OSI 7 Layer) 과 TCP/IP 4 계층 (TCP/IP 4 Layer) :: 재리랜드">
            <a:extLst>
              <a:ext uri="{FF2B5EF4-FFF2-40B4-BE49-F238E27FC236}">
                <a16:creationId xmlns:a16="http://schemas.microsoft.com/office/drawing/2014/main" id="{DDCE76B2-FA72-4958-B0A0-6A6715CE7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569" y="2019943"/>
            <a:ext cx="5084253" cy="36976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A8C56D-5E35-48E2-A716-28C9A8D1E1AE}"/>
              </a:ext>
            </a:extLst>
          </p:cNvPr>
          <p:cNvSpPr txBox="1"/>
          <p:nvPr/>
        </p:nvSpPr>
        <p:spPr>
          <a:xfrm>
            <a:off x="1828799" y="6045212"/>
            <a:ext cx="8061821" cy="369332"/>
          </a:xfrm>
          <a:prstGeom prst="rect">
            <a:avLst/>
          </a:prstGeom>
          <a:noFill/>
        </p:spPr>
        <p:txBody>
          <a:bodyPr wrap="square" rtlCol="0">
            <a:spAutoFit/>
          </a:bodyPr>
          <a:lstStyle/>
          <a:p>
            <a:r>
              <a:rPr lang="ko-KR" altLang="en-US" b="0" i="0" dirty="0">
                <a:solidFill>
                  <a:srgbClr val="000000"/>
                </a:solidFill>
                <a:effectLst/>
                <a:latin typeface="Ubuntu Condensed"/>
              </a:rPr>
              <a:t>통신이 일어나는 과정이 단계별로 파악 </a:t>
            </a:r>
            <a:r>
              <a:rPr lang="en-US" altLang="ko-KR" b="0" i="0" dirty="0">
                <a:solidFill>
                  <a:srgbClr val="000000"/>
                </a:solidFill>
                <a:effectLst/>
                <a:latin typeface="Ubuntu Condensed"/>
              </a:rPr>
              <a:t>-&gt;  </a:t>
            </a:r>
            <a:r>
              <a:rPr lang="ko-KR" altLang="en-US" dirty="0">
                <a:solidFill>
                  <a:srgbClr val="000000"/>
                </a:solidFill>
                <a:latin typeface="Ubuntu Condensed"/>
              </a:rPr>
              <a:t>기능분리 </a:t>
            </a:r>
            <a:r>
              <a:rPr lang="en-US" altLang="ko-KR" dirty="0">
                <a:solidFill>
                  <a:srgbClr val="000000"/>
                </a:solidFill>
                <a:latin typeface="Ubuntu Condensed"/>
              </a:rPr>
              <a:t>( </a:t>
            </a:r>
            <a:r>
              <a:rPr lang="ko-KR" altLang="en-US" dirty="0">
                <a:solidFill>
                  <a:srgbClr val="000000"/>
                </a:solidFill>
                <a:latin typeface="Ubuntu Condensed"/>
              </a:rPr>
              <a:t>통신 이상의 원인 구별</a:t>
            </a:r>
            <a:r>
              <a:rPr lang="en-US" altLang="ko-KR" dirty="0">
                <a:solidFill>
                  <a:srgbClr val="000000"/>
                </a:solidFill>
                <a:latin typeface="Ubuntu Condensed"/>
              </a:rPr>
              <a:t>! )</a:t>
            </a:r>
            <a:endParaRPr lang="ko-KR" altLang="en-US" dirty="0"/>
          </a:p>
        </p:txBody>
      </p:sp>
    </p:spTree>
    <p:extLst>
      <p:ext uri="{BB962C8B-B14F-4D97-AF65-F5344CB8AC3E}">
        <p14:creationId xmlns:p14="http://schemas.microsoft.com/office/powerpoint/2010/main" val="191596533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BGP</a:t>
            </a:r>
            <a:r>
              <a:rPr lang="ko-KR" altLang="en-US" dirty="0"/>
              <a:t> 프로토콜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838200" y="5600475"/>
            <a:ext cx="10184934" cy="646331"/>
          </a:xfrm>
          <a:prstGeom prst="rect">
            <a:avLst/>
          </a:prstGeom>
          <a:noFill/>
        </p:spPr>
        <p:txBody>
          <a:bodyPr wrap="square" rtlCol="0">
            <a:spAutoFit/>
          </a:bodyPr>
          <a:lstStyle/>
          <a:p>
            <a:pPr algn="ctr"/>
            <a:r>
              <a:rPr lang="ko-KR" altLang="en-US" b="0" i="0" dirty="0">
                <a:solidFill>
                  <a:srgbClr val="202124"/>
                </a:solidFill>
                <a:effectLst/>
                <a:latin typeface="Apple SD Gothic Neo"/>
              </a:rPr>
              <a:t>목적지 네트워크 </a:t>
            </a:r>
            <a:r>
              <a:rPr lang="en-US" altLang="ko-KR" b="0" i="0" dirty="0">
                <a:solidFill>
                  <a:srgbClr val="202124"/>
                </a:solidFill>
                <a:effectLst/>
                <a:latin typeface="Apple SD Gothic Neo"/>
              </a:rPr>
              <a:t>(</a:t>
            </a:r>
            <a:r>
              <a:rPr lang="ko-KR" altLang="en-US" b="0" i="0" dirty="0">
                <a:solidFill>
                  <a:srgbClr val="202124"/>
                </a:solidFill>
                <a:effectLst/>
                <a:latin typeface="Apple SD Gothic Neo"/>
              </a:rPr>
              <a:t>다른 </a:t>
            </a:r>
            <a:r>
              <a:rPr lang="en-US" altLang="ko-KR" b="0" i="0" dirty="0">
                <a:solidFill>
                  <a:srgbClr val="202124"/>
                </a:solidFill>
                <a:effectLst/>
                <a:latin typeface="Apple SD Gothic Neo"/>
              </a:rPr>
              <a:t>AS) </a:t>
            </a:r>
            <a:r>
              <a:rPr lang="ko-KR" altLang="en-US" b="0" i="0" dirty="0">
                <a:solidFill>
                  <a:srgbClr val="202124"/>
                </a:solidFill>
                <a:effectLst/>
                <a:latin typeface="Apple SD Gothic Neo"/>
              </a:rPr>
              <a:t>까지 거쳐야하는 경로의 </a:t>
            </a:r>
            <a:endParaRPr lang="en-US" altLang="ko-KR" b="0" i="0" dirty="0">
              <a:solidFill>
                <a:srgbClr val="202124"/>
              </a:solidFill>
              <a:effectLst/>
              <a:latin typeface="Apple SD Gothic Neo"/>
            </a:endParaRPr>
          </a:p>
          <a:p>
            <a:pPr algn="ctr"/>
            <a:r>
              <a:rPr lang="ko-KR" altLang="en-US" b="0" i="0" dirty="0">
                <a:solidFill>
                  <a:srgbClr val="202124"/>
                </a:solidFill>
                <a:effectLst/>
                <a:latin typeface="Apple SD Gothic Neo"/>
              </a:rPr>
              <a:t>도달 가능성 </a:t>
            </a:r>
            <a:r>
              <a:rPr lang="en-US" altLang="ko-KR" b="0" i="0" dirty="0">
                <a:solidFill>
                  <a:srgbClr val="202124"/>
                </a:solidFill>
                <a:effectLst/>
                <a:latin typeface="Apple SD Gothic Neo"/>
              </a:rPr>
              <a:t>(Network Reachability) </a:t>
            </a:r>
            <a:r>
              <a:rPr lang="ko-KR" altLang="en-US" b="0" i="0" dirty="0">
                <a:solidFill>
                  <a:srgbClr val="202124"/>
                </a:solidFill>
                <a:effectLst/>
                <a:latin typeface="Apple SD Gothic Neo"/>
              </a:rPr>
              <a:t>을 확인하고 알리는 </a:t>
            </a:r>
            <a:r>
              <a:rPr lang="ko-KR" altLang="en-US" b="1" i="0" dirty="0">
                <a:solidFill>
                  <a:srgbClr val="202124"/>
                </a:solidFill>
                <a:effectLst/>
                <a:latin typeface="Apple SD Gothic Neo"/>
              </a:rPr>
              <a:t>프로토콜</a:t>
            </a:r>
            <a:endParaRPr lang="ko-KR" altLang="en-US" dirty="0"/>
          </a:p>
        </p:txBody>
      </p:sp>
      <p:pic>
        <p:nvPicPr>
          <p:cNvPr id="2050" name="Picture 2" descr="인터넷/라우팅 프로토콜 (RIP/OSPF/BGP)">
            <a:extLst>
              <a:ext uri="{FF2B5EF4-FFF2-40B4-BE49-F238E27FC236}">
                <a16:creationId xmlns:a16="http://schemas.microsoft.com/office/drawing/2014/main" id="{6FD6B59F-4A2A-49A0-B552-3F6A1D72EE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697" y="1955035"/>
            <a:ext cx="6358856" cy="315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6736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8281"/>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1040"/>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81220"/>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81220"/>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fontScale="90000"/>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41158</TotalTime>
  <Words>34111</Words>
  <Application>Microsoft Office PowerPoint</Application>
  <PresentationFormat>와이드스크린</PresentationFormat>
  <Paragraphs>7869</Paragraphs>
  <Slides>430</Slides>
  <Notes>0</Notes>
  <HiddenSlides>0</HiddenSlides>
  <MMClips>0</MMClips>
  <ScaleCrop>false</ScaleCrop>
  <HeadingPairs>
    <vt:vector size="6" baseType="variant">
      <vt:variant>
        <vt:lpstr>사용한 글꼴</vt:lpstr>
      </vt:variant>
      <vt:variant>
        <vt:i4>23</vt:i4>
      </vt:variant>
      <vt:variant>
        <vt:lpstr>테마</vt:lpstr>
      </vt:variant>
      <vt:variant>
        <vt:i4>1</vt:i4>
      </vt:variant>
      <vt:variant>
        <vt:lpstr>슬라이드 제목</vt:lpstr>
      </vt:variant>
      <vt:variant>
        <vt:i4>430</vt:i4>
      </vt:variant>
    </vt:vector>
  </HeadingPairs>
  <TitlesOfParts>
    <vt:vector size="454" baseType="lpstr">
      <vt:lpstr>Apple SD Gothic Neo</vt:lpstr>
      <vt:lpstr>AppleSDGothicNeo</vt:lpstr>
      <vt:lpstr>Helvetica Neue</vt:lpstr>
      <vt:lpstr>HY중고딕</vt:lpstr>
      <vt:lpstr>Menlo</vt:lpstr>
      <vt:lpstr>Nanum Gothic</vt:lpstr>
      <vt:lpstr>Noto Sans KR</vt:lpstr>
      <vt:lpstr>Spoqa Han Sans</vt:lpstr>
      <vt:lpstr>Ubuntu Condensed</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/Theory/T16   OSI 7 계층</vt:lpstr>
      <vt:lpstr>/Theory/T17   소니피쳐스 사고 분석</vt:lpstr>
      <vt:lpstr>/Theory/T17   소니피쳐스 사고 분석</vt:lpstr>
      <vt:lpstr>/Theory/T17   BGP 프로토콜</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백 도우</cp:lastModifiedBy>
  <cp:revision>785</cp:revision>
  <dcterms:created xsi:type="dcterms:W3CDTF">2021-02-08T02:39:04Z</dcterms:created>
  <dcterms:modified xsi:type="dcterms:W3CDTF">2021-10-06T07:47:17Z</dcterms:modified>
</cp:coreProperties>
</file>